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77969-9ABF-4F1C-A377-C8A8AB90C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B3C0E5-BA23-45C1-BB39-32EE0C13C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23951-A1CA-49E1-8E4F-7D707C494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FE66-D201-431E-BBAF-580E3947360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FFD12-D676-4E30-9C0F-BE74BEEA0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B3F3B-05E9-41F6-A09A-DF57EEEB2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B691-2EDD-4736-817B-5F2E59C7A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5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2B8B8-1E8C-42C1-8323-7E9B8B790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BCB0CB-D0EF-474A-B70C-CFECADDBE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64C60-DC34-42E6-A886-4D602A1C4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FE66-D201-431E-BBAF-580E3947360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540EE-6F72-4FE4-A4EF-5D61F7477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59704-E90F-4D27-AB54-30F11C7C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B691-2EDD-4736-817B-5F2E59C7A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1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9B124F-94E3-4FAF-B842-468627DDA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18A886-4715-4246-867E-E77031855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8DF57-666F-49F6-B00C-383A9529A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FE66-D201-431E-BBAF-580E3947360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71F21-BD8F-4A56-8724-10BACB628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02ED2-270E-49D5-8D58-6A645932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B691-2EDD-4736-817B-5F2E59C7A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7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E0C7E-24B4-4EA9-A056-159966040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AAE97-874A-454D-800D-4CB0F6BB1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B4CD1-8A7B-450E-B99A-91916356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FE66-D201-431E-BBAF-580E3947360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73F01-0D9D-4B4C-A8B9-D4B92531A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20029-D2D5-4136-A828-6AB556BE9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B691-2EDD-4736-817B-5F2E59C7A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3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04D1-87CC-4A44-B27B-92E799B7C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6F887-77A9-4C88-BA1E-3BC135138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CD1FD-210D-4ED7-8664-1D00E3F4E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FE66-D201-431E-BBAF-580E3947360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68363-CCCC-4374-BEF2-41752ABC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9DB88-5B2E-4D0D-B7A9-991EC638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B691-2EDD-4736-817B-5F2E59C7A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8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4DEE-25FD-4F6B-AB72-190A04000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4FB9C-C97C-4DEF-A0F4-B70284EDA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61BEEC-1C83-4814-8D02-3DA7FB73D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319D9-1D71-4880-974A-848FA6AE6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FE66-D201-431E-BBAF-580E3947360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C85C9-C842-42DA-91E5-84ABD9076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1E8C7-1CDC-4E15-ABB0-DDE12A025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B691-2EDD-4736-817B-5F2E59C7A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3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A8892-C1CB-468C-B65D-62461981D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943C8-6D07-4B70-B241-03128B527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25E17-A8F7-4380-B57C-91659F55F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723E2D-D87E-4F95-95C9-C024021AD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94B4CF-D7BB-4670-A137-50EF0081F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D711EB-45C3-4E33-BF4F-BB4D2D664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FE66-D201-431E-BBAF-580E3947360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56774-73B9-4923-ACAF-2298DE304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74D8E6-20D4-4B72-8D7D-C05DE466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B691-2EDD-4736-817B-5F2E59C7A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8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49F9E-0287-4898-A4E6-5A28E0814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1EAA98-43CF-4CA0-93F1-15809AD27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FE66-D201-431E-BBAF-580E3947360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D44A5-BE32-44D0-A8DC-500B2FE9B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4721F-C53D-4190-A49D-99313E86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B691-2EDD-4736-817B-5F2E59C7A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7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A4E5B-5FDD-4FB6-A467-E9C94973E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FE66-D201-431E-BBAF-580E3947360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9764A-5DE4-4993-972A-5ED09DF20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C28A5-7940-4BD1-A3D2-56F91AA0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B691-2EDD-4736-817B-5F2E59C7A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5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94BC-285A-45DE-AA95-871892F5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6D18B-F8B6-476A-B72E-6F052B3B5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7A68F-2EDB-486E-B423-1571C59C4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AF516-EE45-4CAB-AF47-3D94F9D8F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FE66-D201-431E-BBAF-580E3947360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50F9C-C51D-4D81-8D97-080C51FA3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21998-9C8F-4A2F-84BB-FFC50396A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B691-2EDD-4736-817B-5F2E59C7A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9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5F84F-83B5-42C1-91AA-8F73222CE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B42D13-AD35-411B-ABBF-6A9697D44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357EE-2EE3-4846-BF37-A18C1A8E7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79A0C-8CDB-4F49-AB7E-31A845A33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FE66-D201-431E-BBAF-580E3947360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6AC9B-1C1E-4533-A717-EF3381CC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054EB-EF85-444C-87E8-BB988E8A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B691-2EDD-4736-817B-5F2E59C7A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9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D91F29-D028-4EF3-8C94-09448FAD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6D34C-EEDF-4913-85B4-F052F8B21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E73D7-59B3-4DEC-9D2F-307A363712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CFE66-D201-431E-BBAF-580E3947360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69BA3-CB50-4913-A7B6-57CC49CEF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9A3EE-C18E-4ED3-AE27-6F2DA3E6A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FB691-2EDD-4736-817B-5F2E59C7A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7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asyway1234.blogspot.com/2013/04/too-much-greed-destroys-us.html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griot.blogspot.com/2011/10/freedom-from-fear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ngelocesare/58053044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lstuff49ja.com/2013/07/unbelievable-lion-and-zebra-drink-water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lopaedia.org/learning-and-development/teaching-children-how-to-cope-with-lifes-challenges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elslikehomeblog.com/2014/07/easy-duct-tape-binoculars-made-from-toilet-paper-tubes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Reed-Boat-Ethiopia-Tana-559121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ti.sa.gov.au/livingneighbourhoods/welcome/about-living-neighbourhood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LmNPxNehYE&amp;pbjreload=10" TargetMode="External"/><Relationship Id="rId2" Type="http://schemas.openxmlformats.org/officeDocument/2006/relationships/hyperlink" Target="https://www.youtube.com/watch?v=25_u1GzruQ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bcmouse.com/" TargetMode="External"/><Relationship Id="rId4" Type="http://schemas.openxmlformats.org/officeDocument/2006/relationships/hyperlink" Target="http://www.aaamath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mq9PkLUBlI" TargetMode="External"/><Relationship Id="rId2" Type="http://schemas.openxmlformats.org/officeDocument/2006/relationships/hyperlink" Target="https://www.ehow.co.uk/list_6883645_animals-floor-rain-forest-ecosystem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25_u1GzruQ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prek.webs.com/science.ht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lenumberoneblog.com/2014/04/07/strategies-for-engaging-students-curiosity-with-information-literac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hyperlink" Target="http://wallsbox.blogspot.com/2010/04/colored-frog-high-definition-wallpapers.html" TargetMode="External"/><Relationship Id="rId3" Type="http://schemas.openxmlformats.org/officeDocument/2006/relationships/hyperlink" Target="https://www.flickr.com/photos/justinwkern/5094915920" TargetMode="External"/><Relationship Id="rId7" Type="http://schemas.openxmlformats.org/officeDocument/2006/relationships/hyperlink" Target="https://www.flickr.com/photos/143951935@N07/27466438332" TargetMode="External"/><Relationship Id="rId12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11" Type="http://schemas.openxmlformats.org/officeDocument/2006/relationships/hyperlink" Target="https://pixabay.com/en/garden-snail-snail-1124028/" TargetMode="External"/><Relationship Id="rId5" Type="http://schemas.openxmlformats.org/officeDocument/2006/relationships/hyperlink" Target="http://jirafasyleones.blogspot.com/2015/04/proyecto-la-selva-amazonica.html" TargetMode="External"/><Relationship Id="rId10" Type="http://schemas.openxmlformats.org/officeDocument/2006/relationships/image" Target="../media/image9.jpg"/><Relationship Id="rId4" Type="http://schemas.openxmlformats.org/officeDocument/2006/relationships/image" Target="../media/image6.jpeg"/><Relationship Id="rId9" Type="http://schemas.openxmlformats.org/officeDocument/2006/relationships/hyperlink" Target="https://littlesundog.wordpress.com/2013/06/04/gird-your-loins/" TargetMode="External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fmq9PkLUBlI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childrensbookreview.com/weblog/2011/09/school-tools-and-brain-ticklers.html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93413187@N06/8492516706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centerformindfuleating.org/event-2510132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E6E1A-2A71-4C4B-944A-C2F2D5C41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676650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atin typeface="Blackadder ITC" panose="04020505050007020D02" pitchFamily="82" charset="0"/>
              </a:rPr>
              <a:t>Where the “Wild” things are?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C0A8317-51CB-4A49-9554-8692B3801C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08" r="2508"/>
          <a:stretch>
            <a:fillRect/>
          </a:stretch>
        </p:blipFill>
        <p:spPr>
          <a:xfrm>
            <a:off x="4581526" y="0"/>
            <a:ext cx="7610474" cy="685800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FEB3BD-B588-4777-80C4-5808BE068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372100"/>
            <a:ext cx="3932237" cy="496887"/>
          </a:xfrm>
        </p:spPr>
        <p:txBody>
          <a:bodyPr/>
          <a:lstStyle/>
          <a:p>
            <a:r>
              <a:rPr lang="en-US" sz="2000" b="1" dirty="0">
                <a:solidFill>
                  <a:srgbClr val="FF0066"/>
                </a:solidFill>
                <a:latin typeface="Edwardian Script ITC" panose="030303020407070D0804" pitchFamily="66" charset="0"/>
              </a:rPr>
              <a:t>J</a:t>
            </a:r>
            <a:r>
              <a:rPr lang="en-US" sz="800" dirty="0"/>
              <a:t>FK</a:t>
            </a:r>
            <a:r>
              <a:rPr lang="en-US" dirty="0"/>
              <a:t> Consultant</a:t>
            </a:r>
          </a:p>
        </p:txBody>
      </p:sp>
    </p:spTree>
    <p:extLst>
      <p:ext uri="{BB962C8B-B14F-4D97-AF65-F5344CB8AC3E}">
        <p14:creationId xmlns:p14="http://schemas.microsoft.com/office/powerpoint/2010/main" val="2533685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392C-B966-447F-80F0-46E4CAA5D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Quiver-  to tremble or to be scared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8D37A619-8064-446E-B855-EB02562A9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29112" y="1572419"/>
            <a:ext cx="3533775" cy="4445000"/>
          </a:xfrm>
        </p:spPr>
      </p:pic>
    </p:spTree>
    <p:extLst>
      <p:ext uri="{BB962C8B-B14F-4D97-AF65-F5344CB8AC3E}">
        <p14:creationId xmlns:p14="http://schemas.microsoft.com/office/powerpoint/2010/main" val="311127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CD7E-B5A0-47CA-A207-1D21DE4D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Rustling- making a soft, muffled crackling sound like that caused by the movement of dry leaves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970D51-AD40-4293-90F4-109ABA0B9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14750" y="2134394"/>
            <a:ext cx="4762500" cy="3733800"/>
          </a:xfrm>
        </p:spPr>
      </p:pic>
    </p:spTree>
    <p:extLst>
      <p:ext uri="{BB962C8B-B14F-4D97-AF65-F5344CB8AC3E}">
        <p14:creationId xmlns:p14="http://schemas.microsoft.com/office/powerpoint/2010/main" val="1218861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AFCE-4A75-40BB-B92F-A4BC48755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Waterhole- water which animals regularly drink from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2FA5F7-DE20-45FB-9E3D-0B07E5697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45402" y="1981199"/>
            <a:ext cx="6631923" cy="3669839"/>
          </a:xfrm>
        </p:spPr>
      </p:pic>
    </p:spTree>
    <p:extLst>
      <p:ext uri="{BB962C8B-B14F-4D97-AF65-F5344CB8AC3E}">
        <p14:creationId xmlns:p14="http://schemas.microsoft.com/office/powerpoint/2010/main" val="2990086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268C9-433B-4987-B98A-AB3C225CC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from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E4287-04FE-48A6-A1F2-46F002B47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you think the animals quiver when the lion roars?</a:t>
            </a:r>
          </a:p>
          <a:p>
            <a:r>
              <a:rPr lang="en-US" dirty="0"/>
              <a:t>Can you tell me the difference between a rhino and a hippopotamus?</a:t>
            </a:r>
          </a:p>
          <a:p>
            <a:r>
              <a:rPr lang="en-US" dirty="0"/>
              <a:t>Describe which animals never sleep in the book?</a:t>
            </a:r>
          </a:p>
          <a:p>
            <a:r>
              <a:rPr lang="en-US" dirty="0"/>
              <a:t>What do you think the panthers eat?</a:t>
            </a:r>
          </a:p>
          <a:p>
            <a:r>
              <a:rPr lang="en-US" dirty="0"/>
              <a:t>What was your favorite animals in the book?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600" dirty="0"/>
              <a:t>NOTE:  Record the responses the child is telling you.</a:t>
            </a:r>
          </a:p>
        </p:txBody>
      </p:sp>
    </p:spTree>
    <p:extLst>
      <p:ext uri="{BB962C8B-B14F-4D97-AF65-F5344CB8AC3E}">
        <p14:creationId xmlns:p14="http://schemas.microsoft.com/office/powerpoint/2010/main" val="3230959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370850-F90B-489A-845B-756542A5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4543425"/>
          </a:xfrm>
        </p:spPr>
        <p:txBody>
          <a:bodyPr>
            <a:noAutofit/>
          </a:bodyPr>
          <a:lstStyle/>
          <a:p>
            <a:r>
              <a:rPr lang="en-US" sz="9600" dirty="0"/>
              <a:t>Family Activity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F0D52C9-FA8A-4254-AEAA-73036E966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83188" y="2138361"/>
            <a:ext cx="6172200" cy="3236669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838D64-4F50-421A-91E4-8482B612C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91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E7F5D32-875E-403E-AE2C-8EF6070A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to the Safari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E162A4D-0B67-487A-A79D-415E77DD6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11788" y="1219200"/>
            <a:ext cx="5715000" cy="4410075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4DC067A-6FE5-439E-8A03-8D0F5A979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51485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Get one or two toilet tissue rolls.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 your child to decorate the toilet tissue roll(s).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you have finish decorating the toilet tissue rolls, have your child to look through them like binoculars.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Tell your child that, </a:t>
            </a:r>
            <a:r>
              <a:rPr lang="en-US" b="1" dirty="0"/>
              <a:t>binoculars </a:t>
            </a:r>
            <a:r>
              <a:rPr lang="en-US" dirty="0"/>
              <a:t>are used for viewing distinct objects.  </a:t>
            </a:r>
          </a:p>
          <a:p>
            <a:pPr algn="ctr"/>
            <a:r>
              <a:rPr lang="en-US" dirty="0"/>
              <a:t>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Hide pictures or toys of animals around the house.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Have your child go on a safari hunt.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the child finds an animals he/she must draw what they found.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the safari is over have your child describe what they found.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66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80F31-21E9-4854-8070-72E1579D0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Crocodile Race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2CF45B-34DB-4333-8449-A3484CBE4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21288" y="1395412"/>
            <a:ext cx="6096000" cy="40576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DB2D0F-D938-4EBE-8312-97CEAE55C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It’s time to have fun and get some exercise.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You and your child lay on the floor on your stomach.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your arms to pull your body and your legs to push you like a crocodile.  It may seem hard, but its fun.  </a:t>
            </a:r>
          </a:p>
          <a:p>
            <a:r>
              <a:rPr lang="en-US" sz="2000" dirty="0"/>
              <a:t>On your </a:t>
            </a:r>
            <a:r>
              <a:rPr lang="en-US" sz="2000" b="1" dirty="0">
                <a:solidFill>
                  <a:srgbClr val="FF0000"/>
                </a:solidFill>
              </a:rPr>
              <a:t>mark</a:t>
            </a:r>
            <a:r>
              <a:rPr lang="en-US" sz="2000" dirty="0"/>
              <a:t>, </a:t>
            </a:r>
            <a:r>
              <a:rPr lang="en-US" sz="3200" b="1" dirty="0">
                <a:solidFill>
                  <a:srgbClr val="FFFF00"/>
                </a:solidFill>
              </a:rPr>
              <a:t>get set</a:t>
            </a:r>
            <a:r>
              <a:rPr lang="en-US" sz="2000" dirty="0"/>
              <a:t>, </a:t>
            </a:r>
            <a:r>
              <a:rPr lang="en-US" sz="5400" b="1" dirty="0">
                <a:solidFill>
                  <a:srgbClr val="92D050"/>
                </a:solidFill>
              </a:rPr>
              <a:t>go!</a:t>
            </a:r>
          </a:p>
        </p:txBody>
      </p:sp>
    </p:spTree>
    <p:extLst>
      <p:ext uri="{BB962C8B-B14F-4D97-AF65-F5344CB8AC3E}">
        <p14:creationId xmlns:p14="http://schemas.microsoft.com/office/powerpoint/2010/main" val="2355597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388FA4-205B-49FA-8B23-0ED1424EF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Let’s talk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AEAD3F-34F6-4CC9-BDF3-0CB398A91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Mom/Dad how are you doing?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 there anything the program can help you with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13B568-3E1D-4345-823D-705D5E332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86675" y="2647950"/>
            <a:ext cx="3390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25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C8D20-07F0-4176-BC4D-293DA9258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4D3F8-E8EB-42DB-8351-52B200B08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4200"/>
            <a:ext cx="10515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https://www.youtube.com/watch?v=25_u1GzruQM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			The Animal Boogie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https://www.youtube.com/watch?v=ALmNPxNehYE&amp;pbjreload=10</a:t>
            </a: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en-US" dirty="0"/>
              <a:t>                                  Where the Wild Things Are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www.aaamath.com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www.abcmouse.com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271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6FDA-8698-42FA-9CD1-BEE17387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80E8E-0EA0-4A81-B163-B2AB9D72D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Animals on the forest floor of a rain forest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https://www.ehow.co.uk/list_6883645_animals-floor-rain-forest-ecosystem.html</a:t>
            </a:r>
            <a:r>
              <a:rPr lang="en-US" dirty="0"/>
              <a:t> </a:t>
            </a:r>
          </a:p>
          <a:p>
            <a:r>
              <a:rPr lang="en-US" dirty="0"/>
              <a:t>YouTube:</a:t>
            </a:r>
          </a:p>
          <a:p>
            <a:r>
              <a:rPr lang="en-US" dirty="0">
                <a:hlinkClick r:id="rId3"/>
              </a:rPr>
              <a:t>https://www.youtube.com/watch?v=fmq9PkLUBlI</a:t>
            </a:r>
            <a:r>
              <a:rPr lang="en-US" dirty="0"/>
              <a:t>.  Rumble in the Jungle</a:t>
            </a:r>
          </a:p>
          <a:p>
            <a:r>
              <a:rPr lang="en-US" dirty="0"/>
              <a:t>Animal Boogie.  Bare Foot Books. </a:t>
            </a:r>
            <a:r>
              <a:rPr lang="en-US" dirty="0">
                <a:hlinkClick r:id="rId4"/>
              </a:rPr>
              <a:t>https://www.youtube.com/watch?v=25_u1GzruQM</a:t>
            </a:r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6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F934E7-8406-4F34-B139-A5F78B08A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about last week.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FCF894-3C6F-47B7-9B25-7AA93C368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351338"/>
          </a:xfrm>
        </p:spPr>
        <p:txBody>
          <a:bodyPr/>
          <a:lstStyle/>
          <a:p>
            <a:r>
              <a:rPr lang="en-US" dirty="0"/>
              <a:t>Use this time to talk about the child’s magic beans.  Ask the child the following questions:</a:t>
            </a:r>
          </a:p>
          <a:p>
            <a:r>
              <a:rPr lang="en-US" dirty="0"/>
              <a:t>Did your beans sprouted or grow since the last time we talked?</a:t>
            </a:r>
          </a:p>
          <a:p>
            <a:r>
              <a:rPr lang="en-US" dirty="0"/>
              <a:t>How big has your plant grown?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0497F8-8122-4037-BA9D-8FE14A0D2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90900" y="3489325"/>
            <a:ext cx="4448175" cy="296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0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E77231-7D82-4895-BD92-EA1945A30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 you know about the a Jungle?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040749C-3194-485F-8F64-1C7A8C29F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76451" y="1659156"/>
            <a:ext cx="8029574" cy="4689839"/>
          </a:xfrm>
        </p:spPr>
      </p:pic>
    </p:spTree>
    <p:extLst>
      <p:ext uri="{BB962C8B-B14F-4D97-AF65-F5344CB8AC3E}">
        <p14:creationId xmlns:p14="http://schemas.microsoft.com/office/powerpoint/2010/main" val="3767480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9AC5-236B-40B8-90A5-E7F8A46F7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Jungle has 4 parts.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7E314A-6D6A-404C-BE53-EBBFE1231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289560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Emergent Layer</a:t>
            </a:r>
          </a:p>
          <a:p>
            <a:pPr algn="ctr"/>
            <a:r>
              <a:rPr lang="en-US" sz="4400" dirty="0"/>
              <a:t>Canopy</a:t>
            </a:r>
          </a:p>
          <a:p>
            <a:pPr algn="ctr"/>
            <a:r>
              <a:rPr lang="en-US" sz="4400" dirty="0"/>
              <a:t>Understory</a:t>
            </a:r>
          </a:p>
          <a:p>
            <a:pPr algn="ctr"/>
            <a:r>
              <a:rPr lang="en-US" sz="4400" dirty="0"/>
              <a:t>Forest Floor</a:t>
            </a:r>
          </a:p>
          <a:p>
            <a:pPr algn="ctr"/>
            <a:endParaRPr lang="en-US" sz="4400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61C5A28B-5099-4E36-98B1-F2518EE47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7177" y="152401"/>
            <a:ext cx="5755642" cy="663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39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4467D5-AF04-4C1D-9694-A5149544F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0"/>
            <a:ext cx="10515600" cy="1325563"/>
          </a:xfrm>
        </p:spPr>
        <p:txBody>
          <a:bodyPr/>
          <a:lstStyle/>
          <a:p>
            <a:r>
              <a:rPr lang="en-US" dirty="0"/>
              <a:t>Who do you think lives on the Forest Floor?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0699AD-0DF8-45A0-A99A-44AD7574D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23962" y="5346699"/>
            <a:ext cx="9744075" cy="13255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FED202-4C5E-435D-B5B4-E2BF4216D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09687" y="3517487"/>
            <a:ext cx="1765300" cy="11783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D7D235-D2DD-4D79-908C-F7BE5C6DC18C}"/>
              </a:ext>
            </a:extLst>
          </p:cNvPr>
          <p:cNvSpPr txBox="1"/>
          <p:nvPr/>
        </p:nvSpPr>
        <p:spPr>
          <a:xfrm>
            <a:off x="1547812" y="4629150"/>
            <a:ext cx="1147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Jaguar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8CD28F-1928-4E58-BDB4-D0D86F27DE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271588" y="1653193"/>
            <a:ext cx="1803399" cy="12222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FFB4EC-F8C4-4B75-AC9B-E137E6D43394}"/>
              </a:ext>
            </a:extLst>
          </p:cNvPr>
          <p:cNvSpPr txBox="1"/>
          <p:nvPr/>
        </p:nvSpPr>
        <p:spPr>
          <a:xfrm>
            <a:off x="1271588" y="2870799"/>
            <a:ext cx="1671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Tiger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A0881B4-4927-48E8-B428-197B9B387C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067175" y="1692363"/>
            <a:ext cx="2190750" cy="117843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9CC895D-4616-4ED2-BB13-A0805395119C}"/>
              </a:ext>
            </a:extLst>
          </p:cNvPr>
          <p:cNvSpPr txBox="1"/>
          <p:nvPr/>
        </p:nvSpPr>
        <p:spPr>
          <a:xfrm>
            <a:off x="4133850" y="3057525"/>
            <a:ext cx="234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Armadillo “Ant Eater”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1EA196-8BEF-4F7E-882F-B7C380057D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067175" y="3621186"/>
            <a:ext cx="2190750" cy="107463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7057391-A594-4213-9A25-F6AEE252AFC8}"/>
              </a:ext>
            </a:extLst>
          </p:cNvPr>
          <p:cNvSpPr txBox="1"/>
          <p:nvPr/>
        </p:nvSpPr>
        <p:spPr>
          <a:xfrm>
            <a:off x="4148137" y="4638346"/>
            <a:ext cx="196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Snail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D3AD0B2-C9F9-4D00-B52D-0719C9AA51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7140406" y="1693618"/>
            <a:ext cx="2032169" cy="117718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5352627-14F9-4F4B-881F-5A0CED723679}"/>
              </a:ext>
            </a:extLst>
          </p:cNvPr>
          <p:cNvSpPr txBox="1"/>
          <p:nvPr/>
        </p:nvSpPr>
        <p:spPr>
          <a:xfrm>
            <a:off x="7207081" y="2842082"/>
            <a:ext cx="1965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Frog</a:t>
            </a:r>
          </a:p>
        </p:txBody>
      </p:sp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208270D1-A55E-4BC4-B1F8-900CE050D9C6}"/>
              </a:ext>
            </a:extLst>
          </p:cNvPr>
          <p:cNvSpPr/>
          <p:nvPr/>
        </p:nvSpPr>
        <p:spPr>
          <a:xfrm>
            <a:off x="7140406" y="3432641"/>
            <a:ext cx="2124075" cy="127315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1B55054-E423-41E3-8D20-24335E45BAC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97819" y="1583908"/>
            <a:ext cx="2152075" cy="148145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B7434E6-A3CC-4B49-B47C-9205A30EBB2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44374" y="3259693"/>
            <a:ext cx="2152075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04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7C7B52-6323-4944-8D0A-F7DCC05F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Rumble in the Jungle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653BE8B-B8E1-43DF-A142-E8BFD5328EC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D057C8-F6AE-4261-919E-49A9F187B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https://www.youtube.com/watch?v=fmq9PkLUBlI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3EF956-AD2E-45C0-98ED-AF7CC549C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188" y="987425"/>
            <a:ext cx="6237287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1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B037BB-673E-48E1-90C5-5780AB963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Advance Words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D808510-FC50-4A87-BB52-1B6CEA7CB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52625" y="1352550"/>
            <a:ext cx="7772400" cy="5372100"/>
          </a:xfrm>
        </p:spPr>
      </p:pic>
    </p:spTree>
    <p:extLst>
      <p:ext uri="{BB962C8B-B14F-4D97-AF65-F5344CB8AC3E}">
        <p14:creationId xmlns:p14="http://schemas.microsoft.com/office/powerpoint/2010/main" val="318999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633B1-38C1-4902-9906-4707F02B1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Whisper- to talk very softly.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B4387B-711F-4DE6-86DF-DAF63D2E4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31889" y="1825625"/>
            <a:ext cx="4528221" cy="4351338"/>
          </a:xfrm>
        </p:spPr>
      </p:pic>
    </p:spTree>
    <p:extLst>
      <p:ext uri="{BB962C8B-B14F-4D97-AF65-F5344CB8AC3E}">
        <p14:creationId xmlns:p14="http://schemas.microsoft.com/office/powerpoint/2010/main" val="1882021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3E20F-9ECE-42DF-B3BF-784396421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Munch- to chew or to eat.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38298C-A06A-4A08-9BDD-6E9192E98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0571" y="1825625"/>
            <a:ext cx="6530857" cy="4351338"/>
          </a:xfrm>
        </p:spPr>
      </p:pic>
    </p:spTree>
    <p:extLst>
      <p:ext uri="{BB962C8B-B14F-4D97-AF65-F5344CB8AC3E}">
        <p14:creationId xmlns:p14="http://schemas.microsoft.com/office/powerpoint/2010/main" val="3767364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Widescreen</PresentationFormat>
  <Paragraphs>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Blackadder ITC</vt:lpstr>
      <vt:lpstr>Calibri</vt:lpstr>
      <vt:lpstr>Calibri Light</vt:lpstr>
      <vt:lpstr>Edwardian Script ITC</vt:lpstr>
      <vt:lpstr>Office Theme</vt:lpstr>
      <vt:lpstr>Where the “Wild” things are?</vt:lpstr>
      <vt:lpstr>Let’s talk about last week.</vt:lpstr>
      <vt:lpstr>What do you know about the a Jungle?</vt:lpstr>
      <vt:lpstr>A Jungle has 4 parts.</vt:lpstr>
      <vt:lpstr>Who do you think lives on the Forest Floor?</vt:lpstr>
      <vt:lpstr>Rumble in the Jungle</vt:lpstr>
      <vt:lpstr>Advance Words</vt:lpstr>
      <vt:lpstr>Whisper- to talk very softly.</vt:lpstr>
      <vt:lpstr>Munch- to chew or to eat.  </vt:lpstr>
      <vt:lpstr>Quiver-  to tremble or to be scared</vt:lpstr>
      <vt:lpstr>Rustling- making a soft, muffled crackling sound like that caused by the movement of dry leaves  </vt:lpstr>
      <vt:lpstr>Waterhole- water which animals regularly drink from </vt:lpstr>
      <vt:lpstr>Questions from the book</vt:lpstr>
      <vt:lpstr>Family Activity</vt:lpstr>
      <vt:lpstr>Going to the Safari</vt:lpstr>
      <vt:lpstr>Crocodile Race</vt:lpstr>
      <vt:lpstr>Let’s talk</vt:lpstr>
      <vt:lpstr>Additional Resources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the “Wild” things are?</dc:title>
  <dc:creator>Jennifer Reed</dc:creator>
  <cp:lastModifiedBy>Jennifer Reed</cp:lastModifiedBy>
  <cp:revision>18</cp:revision>
  <dcterms:created xsi:type="dcterms:W3CDTF">2020-04-06T12:10:23Z</dcterms:created>
  <dcterms:modified xsi:type="dcterms:W3CDTF">2020-04-09T14:48:00Z</dcterms:modified>
</cp:coreProperties>
</file>